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58" r:id="rId7"/>
    <p:sldId id="259" r:id="rId8"/>
    <p:sldId id="278" r:id="rId9"/>
    <p:sldId id="279" r:id="rId10"/>
    <p:sldId id="280" r:id="rId11"/>
    <p:sldId id="281" r:id="rId12"/>
    <p:sldId id="260" r:id="rId13"/>
    <p:sldId id="261" r:id="rId14"/>
    <p:sldId id="266" r:id="rId15"/>
    <p:sldId id="277" r:id="rId16"/>
    <p:sldId id="282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E1FF"/>
    <a:srgbClr val="2558DE"/>
    <a:srgbClr val="FC0103"/>
    <a:srgbClr val="B02051"/>
    <a:srgbClr val="723990"/>
    <a:srgbClr val="E80917"/>
    <a:srgbClr val="3C6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86432" autoAdjust="0"/>
  </p:normalViewPr>
  <p:slideViewPr>
    <p:cSldViewPr snapToGrid="0">
      <p:cViewPr>
        <p:scale>
          <a:sx n="66" d="100"/>
          <a:sy n="66" d="100"/>
        </p:scale>
        <p:origin x="552" y="26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047056-A4A4-49C6-B53A-A3B5AD2C9E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6B0B6-1521-4655-A849-832BDEEDBB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A7818-9FD1-4A4A-BBB8-A8F7A885158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D0097-1060-4E43-8794-A93E30064A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457E5-A2BA-4F1E-ACE4-06A1C8C83D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95B5C-AE81-486B-8299-C690ADF087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22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68347-4327-4298-850E-31E39F309FB1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22D2F8-28A7-48E8-ADD3-E9583D47D8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1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2D2F8-28A7-48E8-ADD3-E9583D47D83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136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2D2F8-28A7-48E8-ADD3-E9583D47D83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581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2D2F8-28A7-48E8-ADD3-E9583D47D83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369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2D2F8-28A7-48E8-ADD3-E9583D47D83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21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7F6B47B-FE57-44F5-B5A8-26DF978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444BC-BA6E-47AE-9F54-D7B7A49832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674" y="1327759"/>
            <a:ext cx="4989628" cy="1929505"/>
          </a:xfrm>
          <a:prstGeom prst="rect">
            <a:avLst/>
          </a:prstGeom>
        </p:spPr>
        <p:txBody>
          <a:bodyPr anchor="b"/>
          <a:lstStyle>
            <a:lvl1pPr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ACD8B9-402D-4E40-BE1F-4106044481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934" y="3257264"/>
            <a:ext cx="4989628" cy="8160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080328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133E6176-F4F6-41F9-8F2A-BA6586E16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AC667-531B-4E40-98C6-B36847DE0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77876"/>
            <a:ext cx="5097428" cy="918377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2930722-7AFE-41FC-8830-E2075CE78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35012" y="272404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D0E59A-1834-4F86-8ED3-1EBC64322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67209" y="2930881"/>
            <a:ext cx="3639904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7084F479-66F8-4110-96A2-F3A27ED1C2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9" y="3282057"/>
            <a:ext cx="3639904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D083869-3E3D-40A3-AE1C-3384E7096A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35012" y="388211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ECD259C4-54A9-4BCA-A693-5A8F91D82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67209" y="4097257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3099E6DD-0A81-4AD6-97AD-DB777418E5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7209" y="4448433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01E19938-3E97-4D01-9075-1BB1AF8DDF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5012" y="5046627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FA19E736-C7E5-448A-AC90-0EB1D902C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8730" y="5267189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4C139082-0147-4871-8F86-8D4DFC57E8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8730" y="5618365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7BCF052-161B-4AD4-AE2D-DED3FA964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E388F47C-0B7F-4C1B-B356-52A1CB56D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4654010E-C1FB-4195-AD8B-03A8DAE01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26080759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id="{84044BB2-E43C-47D4-AA71-04F22AA3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0F929B-B0E5-4A66-B6D7-462C68EF7A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4082" y="2232234"/>
            <a:ext cx="7323836" cy="743753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04A0468C-03A1-433C-BEB5-89CD0787AB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369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345DEAC-8D5A-44A0-9EA3-9A2039ADD0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9369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D2839B01-8B79-4655-BADE-8F0A9351936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2448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D0AFF7FE-E069-4C57-9F9F-909B7FE43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72448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3272142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172C710-E0AE-4BB2-88CC-99E77C188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C9529-8AA8-4D29-9375-C57976886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107" y="501519"/>
            <a:ext cx="10515600" cy="49202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27206" y="1599947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23421" y="2378452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43586" y="2129182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4399" y="3528829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31018" y="3528829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22436" y="4634331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9913" y="44598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37403" y="4321788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27206" y="5468790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86546" y="519567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447369" y="377484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780689" y="209197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27945453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FEDCC43F-6D79-4D9A-A842-74287B40D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8255D77-6260-4F8F-86E3-D0AAF36FA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4345" y="1158710"/>
            <a:ext cx="5611660" cy="677782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5C91A828-665B-4FC2-950E-370DF47348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BE18AA7-27E7-4763-A428-079E43A450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33290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6ED488B3-3B38-4DE8-8789-E9C406DB65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53332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5717E8AA-E5DC-43D1-BED9-1A8F554EB6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7008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3A9D178-AD0E-4E87-97B3-88B79A533B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2028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F8B39EE-8EB7-4880-A9FE-9F98D23984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91306" y="4704558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74686F1-FD3B-4529-9DBC-C6E34312C5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4982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A8B5FF2-6B96-4FE7-A6ED-0C89D74FA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B8BB57A8-7823-42A3-BA84-96690BFFD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902A41BF-FE61-48B9-A0B1-94AAB1538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8587067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raphic 35">
            <a:extLst>
              <a:ext uri="{FF2B5EF4-FFF2-40B4-BE49-F238E27FC236}">
                <a16:creationId xmlns:a16="http://schemas.microsoft.com/office/drawing/2014/main" id="{41C2529C-151F-488B-A358-D60A3D552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E2EB21-CF4E-4578-820A-EACF488B1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6975" y="1144939"/>
            <a:ext cx="5473874" cy="687833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7F450FCB-3FE4-489F-A4BA-4BF492C226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B6054A1-FB6D-4599-BAA9-5A51A0FA8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3991" y="2822318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54896-ABA6-49DF-9D5D-B2E6224DD44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66775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EF233E3C-C99A-4345-9504-B06740BBAB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83159" y="3186346"/>
            <a:ext cx="578977" cy="36635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406787F7-1112-4CC9-8FD0-D3583902DE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983159" y="3699738"/>
            <a:ext cx="578977" cy="36635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9FA8680-9A76-4984-9EF3-619FF82EF7D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83159" y="4213130"/>
            <a:ext cx="578977" cy="36635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CB4D59B1-4953-4B1A-9812-770624E09F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83159" y="4726522"/>
            <a:ext cx="578977" cy="36635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95F87D86-6041-4E3C-BB75-D69D0BE78AE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83159" y="5239913"/>
            <a:ext cx="578977" cy="36635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82" name="Text Placeholder 14">
            <a:extLst>
              <a:ext uri="{FF2B5EF4-FFF2-40B4-BE49-F238E27FC236}">
                <a16:creationId xmlns:a16="http://schemas.microsoft.com/office/drawing/2014/main" id="{634E901B-B6DE-434D-897D-F1CBD4C85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983158" y="5757105"/>
            <a:ext cx="578977" cy="36635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E9FFDEA-766B-48BC-B5E5-F06563BF4DE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9875" y="2829932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1205833E-1296-4429-98BC-86ED5E75B7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56287" y="5930807"/>
            <a:ext cx="680833" cy="5534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ADE2985-788D-4E06-BD6E-2DAB0780CCC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83623" y="5930807"/>
            <a:ext cx="717943" cy="5534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FAA1F6E3-EB96-4B94-BB57-05FD3C6316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8590" y="5929991"/>
            <a:ext cx="688462" cy="5534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59FA224-FF57-40F3-9DE2-A9E5663CA40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44388" y="5929991"/>
            <a:ext cx="680835" cy="5534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54D6B4E-0A06-4D7F-A784-E937A895E8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072728" y="5929991"/>
            <a:ext cx="717942" cy="5534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BAACD0B-92AC-4BB5-B2A1-E707BF046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93151" y="3356785"/>
            <a:ext cx="4296522" cy="2583500"/>
            <a:chOff x="6593151" y="3356785"/>
            <a:chExt cx="4296522" cy="2583500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621DF36-2E24-4250-8EA9-A4F7384057A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3873977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19F31A0-FCE5-444A-9B67-BAD40A29F0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3356785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2EB8C64-26D1-49F5-BA35-75904015FB3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5940285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ED0880-E9DE-43CA-BBF7-379FADCCAD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5417240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ECB90AC-2E9C-4DA6-9DE3-DC040D0710F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4908361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D64C7F2-BB5D-48DC-9D4E-C23102C15F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593151" y="4393627"/>
              <a:ext cx="4296522" cy="0"/>
            </a:xfrm>
            <a:prstGeom prst="line">
              <a:avLst/>
            </a:prstGeom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A55D8F5-8A01-4257-9CE6-A1B977F30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56287" y="5431011"/>
            <a:ext cx="680833" cy="501361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F2C8F2-9655-45C9-AEF1-0F524E904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86167" y="4913817"/>
            <a:ext cx="680834" cy="1018553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58165E-0BB4-4621-BC5C-EB2DDE22E4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16048" y="4396625"/>
            <a:ext cx="680835" cy="1534931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4798AF-A852-4991-B42B-A74C23574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4388" y="3879433"/>
            <a:ext cx="680835" cy="2052123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CA52D7-A558-4733-BD5C-28751C99A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75270" y="3362241"/>
            <a:ext cx="680836" cy="2569313"/>
          </a:xfrm>
          <a:prstGeom prst="rect">
            <a:avLst/>
          </a:prstGeom>
          <a:solidFill>
            <a:schemeClr val="accent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67B5EA1-9C03-415F-A792-0E81289DB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258AB827-653F-449B-8FE9-EC1E4F1C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045230A5-30E4-4168-93C9-124C889B6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24225142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phic 119">
            <a:extLst>
              <a:ext uri="{FF2B5EF4-FFF2-40B4-BE49-F238E27FC236}">
                <a16:creationId xmlns:a16="http://schemas.microsoft.com/office/drawing/2014/main" id="{0D59F18F-5BD3-4E80-A69E-6D92DA9B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79CFC79B-A403-4086-AB1A-E4F1F5A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2689356"/>
            <a:ext cx="8510121" cy="0"/>
            <a:chOff x="1504814" y="2488864"/>
            <a:chExt cx="8510121" cy="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993C126-30E8-42C9-97ED-B7968CE61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10C08B4-5A67-4383-9733-CF6DCA952D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736A6D3-72B8-4ADD-83D7-F905F1EB82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C048AE4-D798-4F1B-874C-F9044ECC8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24A7533-05E8-464C-81E3-83136E632A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14E820A-336F-43A8-AB0D-875A28FB9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D557188-FB50-4CF1-85AD-28747D97DC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AF23435-A9FF-4958-AAD2-BC57F32090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B538E04-AA2E-459F-8D6B-7272BF9117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79A5921-876C-47AA-BF02-FADD423D79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B30A0A8-B885-4ACC-A172-7A4408F0C0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B7C7B2-16AE-4434-A8AD-0977BCB945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98" y="512299"/>
            <a:ext cx="10515600" cy="72738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1" name="Text Placeholder 14">
            <a:extLst>
              <a:ext uri="{FF2B5EF4-FFF2-40B4-BE49-F238E27FC236}">
                <a16:creationId xmlns:a16="http://schemas.microsoft.com/office/drawing/2014/main" id="{53B0593C-E961-4FCF-8FFD-E10C0FD17BB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2" name="Text Placeholder 14">
            <a:extLst>
              <a:ext uri="{FF2B5EF4-FFF2-40B4-BE49-F238E27FC236}">
                <a16:creationId xmlns:a16="http://schemas.microsoft.com/office/drawing/2014/main" id="{82A98F85-0B8A-4F76-813C-C9E7A0AD880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3" name="Text Placeholder 14">
            <a:extLst>
              <a:ext uri="{FF2B5EF4-FFF2-40B4-BE49-F238E27FC236}">
                <a16:creationId xmlns:a16="http://schemas.microsoft.com/office/drawing/2014/main" id="{0E645547-1191-4919-804B-D1DC905F368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3" name="Text Placeholder 14">
            <a:extLst>
              <a:ext uri="{FF2B5EF4-FFF2-40B4-BE49-F238E27FC236}">
                <a16:creationId xmlns:a16="http://schemas.microsoft.com/office/drawing/2014/main" id="{70437561-3145-4AA5-B5BF-FC2748828C0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436036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5924F20-2A98-40F8-8A1C-BF4BCDC2E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DFA884F6-1E9E-4CB8-B4C3-3699E85DC2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7C52539B-C569-4941-87E7-C3EFCFA1B4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9B18D372-BEFC-4475-B0A5-A798E6CFD62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9FE16DC-63F2-4A3D-A743-C8480AE391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23422F26-58EB-43A7-A33C-2ADBC2320C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D9B50A50-093B-4DCA-929F-AF8AB169A4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A60753DF-99A3-4BAF-AA47-4AD0BEAEAE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id="{470DC77E-070B-46BC-B95C-A323D9EEC9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E7D1C36D-258C-4B31-95BB-6C0127AEEA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214A7064-793B-4F30-9A33-42069EF604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5868F5A5-3ED0-4C78-A557-F4B94B123D9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4" name="Text Placeholder 14">
            <a:extLst>
              <a:ext uri="{FF2B5EF4-FFF2-40B4-BE49-F238E27FC236}">
                <a16:creationId xmlns:a16="http://schemas.microsoft.com/office/drawing/2014/main" id="{A727AB6E-B8DB-4DE5-BF92-3EDCA58B0C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5" name="Text Placeholder 14">
            <a:extLst>
              <a:ext uri="{FF2B5EF4-FFF2-40B4-BE49-F238E27FC236}">
                <a16:creationId xmlns:a16="http://schemas.microsoft.com/office/drawing/2014/main" id="{9E6A60C5-3054-4500-AE04-5766330FED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6" name="Text Placeholder 14">
            <a:extLst>
              <a:ext uri="{FF2B5EF4-FFF2-40B4-BE49-F238E27FC236}">
                <a16:creationId xmlns:a16="http://schemas.microsoft.com/office/drawing/2014/main" id="{3984C0A5-C9AE-4249-8578-A0909B41B45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4" name="Text Placeholder 14">
            <a:extLst>
              <a:ext uri="{FF2B5EF4-FFF2-40B4-BE49-F238E27FC236}">
                <a16:creationId xmlns:a16="http://schemas.microsoft.com/office/drawing/2014/main" id="{4C9A8467-48EB-4C64-8A54-0526649B91A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134112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1C267AB-B4C6-4059-B2A8-DCF715B29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3BF85ABF-DD16-49D4-9DD2-C35A92EAFE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997C6187-BB2F-413C-AC7B-BBAA249AFD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6C1DC7A-93B1-4894-AD2D-AC636AC3DA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872C35DC-A640-4C27-A87F-380E7440F3F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02969206-EA35-4C29-B0EB-3FF5636A8A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79B642F3-327B-4AF1-85D8-5BE8BA286A1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D45BD78-6B19-4D6A-A164-2017ABC783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494676D6-C880-49A1-B83E-2D632934D6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0C07048D-5DEB-4348-8A16-DB77BE49097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DCED3D6A-EF8C-4F42-B23B-30ED2C33EAB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E966B469-8508-4732-8A0A-58429BD0E7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7A40874-7B89-4A5D-9562-21D6994C3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4391183"/>
            <a:ext cx="8510121" cy="0"/>
            <a:chOff x="1504814" y="2488864"/>
            <a:chExt cx="8510121" cy="0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2860379-5BA3-4D4F-BAC0-C7783F7552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F221EBE-F43A-48CE-8E3D-D0777E2424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70DFAA8-4E1B-45F7-B640-2C00AAC6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67A42DA-2625-4CA8-AEC6-2FBCF01A92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B3F7FF-9011-4E3D-9DA2-C144F9B7A5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0EEA406-B4BE-4A22-9879-A86700556B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5F5190B-A9FA-4925-81A3-8AF19F709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3F58E8B-B6D9-46C2-95B1-755AD7B028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6BED819-4195-456A-8507-0CC09BDCF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541D3E-8275-4522-81E7-C83B829D83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D34DF1-D500-4560-A303-92050A8112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47D7FFC8-D319-4F8D-9F95-39BB21C0E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8DDD48EC-9DE8-4C43-881A-2597A1DDE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650B4D37-2FE8-4F27-8951-CF9D947DB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16915481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0ADA1982-C216-4747-ACCC-39BC3F5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CD2AA7-E8A5-43C8-A284-AB4951189D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949" y="527542"/>
            <a:ext cx="6922876" cy="687834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681FF-F6BE-41D5-AE6C-B4110384B0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3738" y="1128713"/>
            <a:ext cx="7654925" cy="50688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A60E8AF0-85D7-4035-8301-57B3B4977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481785BD-DC42-4BBE-8C62-BCE6F0EA4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E7886D57-8CCD-43A4-AA49-E96D2EE3E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10367910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F8B9974-85ED-46AA-8617-AC54C84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6F28C4-DD1C-4E63-87E8-D76D85414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858" y="2377440"/>
            <a:ext cx="1939480" cy="2115505"/>
          </a:xfrm>
          <a:prstGeom prst="rect">
            <a:avLst/>
          </a:prstGeom>
        </p:spPr>
        <p:txBody>
          <a:bodyPr anchor="ctr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3987B23C-61B9-4A48-AD36-5E284812C4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088220" y="2599422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CBD4661-3D71-432B-9308-D2D085BDDDC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90425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F89712B5-4C74-4247-B444-43F116D582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291629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33EE5A9D-21AC-4735-98D7-42551FA2C58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87443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DBA775-4308-4BDB-B966-8167F3D04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75041" y="2486242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DDB0B0-BDCD-459F-AF20-19E1A721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7246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A8E9D1-9673-42D1-A573-05CDC9EF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78450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F851C1-89A7-44A6-8617-10C435FCD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4264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1C9BE46-D000-4DE5-8AD9-6BFAD927A01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773EC03-0830-4EAE-A7B0-38902833D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32E4889E-0745-4713-90D8-432A681AFC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FD869E7-29DA-4FEB-AB84-1C1FC3ABA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9E68119B-CDCA-4341-8772-2C5BF80B4E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4435751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303A31BF-223A-44A5-84FD-7281FF2E4C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66E1F4A-0D75-4B8E-A181-DBEB50FB1D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5EAE80D5-B799-4807-8F81-22C4218233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9" name="Footer Placeholder 15">
            <a:extLst>
              <a:ext uri="{FF2B5EF4-FFF2-40B4-BE49-F238E27FC236}">
                <a16:creationId xmlns:a16="http://schemas.microsoft.com/office/drawing/2014/main" id="{6F4437FE-F08F-4311-B53A-88E2B729B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0" name="Slide Number Placeholder 16">
            <a:extLst>
              <a:ext uri="{FF2B5EF4-FFF2-40B4-BE49-F238E27FC236}">
                <a16:creationId xmlns:a16="http://schemas.microsoft.com/office/drawing/2014/main" id="{D0901035-50AC-4DE0-9A34-AAA61EC10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1" name="Date Placeholder 14">
            <a:extLst>
              <a:ext uri="{FF2B5EF4-FFF2-40B4-BE49-F238E27FC236}">
                <a16:creationId xmlns:a16="http://schemas.microsoft.com/office/drawing/2014/main" id="{5FDD3145-ADE2-4744-AF2E-9C8074C85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4191445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A79A51B-CC7A-4B36-B457-AF32363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019BE9-6149-434A-B185-EE7434112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216" y="2375820"/>
            <a:ext cx="1939480" cy="211226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spcBef>
                <a:spcPts val="1000"/>
              </a:spcBef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18B0121B-CD0E-495B-9B36-4E88EA4A97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36339" y="1326925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Picture Placeholder 9">
            <a:extLst>
              <a:ext uri="{FF2B5EF4-FFF2-40B4-BE49-F238E27FC236}">
                <a16:creationId xmlns:a16="http://schemas.microsoft.com/office/drawing/2014/main" id="{4508E76D-2071-4546-8DF2-405B38E2E27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5209991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Picture Placeholder 9">
            <a:extLst>
              <a:ext uri="{FF2B5EF4-FFF2-40B4-BE49-F238E27FC236}">
                <a16:creationId xmlns:a16="http://schemas.microsoft.com/office/drawing/2014/main" id="{D319C8D5-E3A6-45C8-8A64-1C1B70C90D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305041" y="133575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Picture Placeholder 9">
            <a:extLst>
              <a:ext uri="{FF2B5EF4-FFF2-40B4-BE49-F238E27FC236}">
                <a16:creationId xmlns:a16="http://schemas.microsoft.com/office/drawing/2014/main" id="{01486F31-E79E-4E60-8749-B8036B3F09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84248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139AA92-1781-41FF-9168-9F70B1CD9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6" y="1222122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5FE36F90-735E-43D7-854A-0347B80505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D0125FE-7543-4B0C-8C50-D4F2949EE8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839FFFF4-4A0D-40BD-B34D-CD03D03FBE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2697A53A-8491-4753-901E-02236DC0D5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A51D26D1-89AE-43E7-8F1B-E28B18019F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2972538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0191059F-A4F0-4F1C-8237-308B7AD3F9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CFCD3D62-2515-40AC-A8A1-F7786244B3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96332DF1-A140-4DDE-9D59-EEF6D503A8D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97" name="Picture Placeholder 9">
            <a:extLst>
              <a:ext uri="{FF2B5EF4-FFF2-40B4-BE49-F238E27FC236}">
                <a16:creationId xmlns:a16="http://schemas.microsoft.com/office/drawing/2014/main" id="{74EEDA10-EB71-4CAE-80C3-9C8B46E6DF0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36338" y="3967833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9" name="Picture Placeholder 9">
            <a:extLst>
              <a:ext uri="{FF2B5EF4-FFF2-40B4-BE49-F238E27FC236}">
                <a16:creationId xmlns:a16="http://schemas.microsoft.com/office/drawing/2014/main" id="{B9B031BF-4314-4A3C-B53C-3958CC4E622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209990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1" name="Picture Placeholder 9">
            <a:extLst>
              <a:ext uri="{FF2B5EF4-FFF2-40B4-BE49-F238E27FC236}">
                <a16:creationId xmlns:a16="http://schemas.microsoft.com/office/drawing/2014/main" id="{BC693B9A-3B30-4605-8EB8-2F155D0A4D7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305040" y="397666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3" name="Picture Placeholder 9">
            <a:extLst>
              <a:ext uri="{FF2B5EF4-FFF2-40B4-BE49-F238E27FC236}">
                <a16:creationId xmlns:a16="http://schemas.microsoft.com/office/drawing/2014/main" id="{B4CC215D-FD31-4423-900D-14FF4F457AF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84247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D4954E76-6CE5-4657-B73B-9875EBBEE0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796727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E361B92F-F111-450A-A880-C345037923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6865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375C0FEC-10E7-43EA-953F-8CB9B43D05D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98932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84B1D0A0-DE01-44D1-9B3D-C05DBE9FF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99070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DB6914BB-9516-4473-A02F-1A325FA7EF4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00136" y="5587475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FEE30418-F1D4-4D16-A984-FAA6CA0C74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00274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6D336D9D-1BA1-44AE-96D0-3ABDA2E02F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095950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0" name="Text Placeholder 14">
            <a:extLst>
              <a:ext uri="{FF2B5EF4-FFF2-40B4-BE49-F238E27FC236}">
                <a16:creationId xmlns:a16="http://schemas.microsoft.com/office/drawing/2014/main" id="{6CFC9B87-2AEB-414D-90C4-B7F8F4AA908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2018" y="5813275"/>
            <a:ext cx="1885515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C42105-8FBF-4317-8822-399B1F79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8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44C80F9-E615-4699-A719-131E62011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8" y="123094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91882A0-07C5-40D6-9520-02882775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5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42E90BB-F1EA-466F-939C-623189DF3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5" y="3863030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BBFD36F-B307-4513-ABAD-4A02FF73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7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E69D0B1-6D57-4A70-9C3C-F3A072AAA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7" y="387185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95C6593C-7D72-47FB-AACE-F8848EAF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4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Footer Placeholder 15">
            <a:extLst>
              <a:ext uri="{FF2B5EF4-FFF2-40B4-BE49-F238E27FC236}">
                <a16:creationId xmlns:a16="http://schemas.microsoft.com/office/drawing/2014/main" id="{75E80FB1-82CC-4144-A899-130449B1A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6" name="Slide Number Placeholder 16">
            <a:extLst>
              <a:ext uri="{FF2B5EF4-FFF2-40B4-BE49-F238E27FC236}">
                <a16:creationId xmlns:a16="http://schemas.microsoft.com/office/drawing/2014/main" id="{10233900-5A86-4114-B6F5-3A0EA053C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7" name="Date Placeholder 14">
            <a:extLst>
              <a:ext uri="{FF2B5EF4-FFF2-40B4-BE49-F238E27FC236}">
                <a16:creationId xmlns:a16="http://schemas.microsoft.com/office/drawing/2014/main" id="{FD1BC0B7-CAA7-4673-9A20-4EFEDC54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18023333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phic 49">
            <a:extLst>
              <a:ext uri="{FF2B5EF4-FFF2-40B4-BE49-F238E27FC236}">
                <a16:creationId xmlns:a16="http://schemas.microsoft.com/office/drawing/2014/main" id="{17DE9787-F8D7-4BBC-B3C0-144EEF473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F666A-7AF7-4FC6-99DD-E06ED83C2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1507" y="412356"/>
            <a:ext cx="5561556" cy="56767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2A51B67-A536-47ED-9C35-D2A4CF0434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273" y="2216292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2B9C39F-D011-4AC3-A4D5-F61A1CB365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3801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ACDF114-02BD-4A37-9BE7-AA8094B7CD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97329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3852728-C736-414F-BEC0-31AB3A704D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80856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B731840-A0DA-423D-9AD1-D542C17BA9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026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E47A2D3-1E75-488B-A7B8-CB951C8CFB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26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D6ADA9B-155A-4D54-8FCB-993ADEDA79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8554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F3CF6C8-7D4D-4E50-B616-0431BD4830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8554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CDF49FC-54E3-44AE-A97C-193A25AD6C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12082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42DE5D9-5D04-4F7F-9F34-7048181858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2082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5F0B8140-B940-4531-9562-8D79015D94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5609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849CC034-065E-48F0-985D-B80C152002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95609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8035ED58-36EB-4147-BCAF-919ADD4DD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7D46932B-0FD6-4226-B251-4B8154612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56763F7F-D8C0-4AC6-96D0-C445984C5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7382815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65AAE033-7EA4-4A87-A126-29FE427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A5F6FE17-A48F-4A3E-8719-1DE83CD6B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62048" y="1199853"/>
            <a:ext cx="3929901" cy="392990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73882-4B79-419D-89EE-4B7CED18D9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1623" y="2210810"/>
            <a:ext cx="4579970" cy="53803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F50E1F4-245D-4104-AFDB-25D35D7C5C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4661" y="2747550"/>
            <a:ext cx="5309918" cy="28720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3A2FF74-415E-49BB-B2ED-E04C7B50BD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3453" y="1433033"/>
            <a:ext cx="3527091" cy="3463540"/>
          </a:xfrm>
          <a:prstGeom prst="ellipse">
            <a:avLst/>
          </a:prstGeom>
        </p:spPr>
        <p:txBody>
          <a:bodyPr/>
          <a:lstStyle>
            <a:lvl1pPr marL="0" indent="0" algn="ctr">
              <a:buFont typeface="+mj-lt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1847553A-14C8-45EB-88C7-05CE63B7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E7FABA93-7D08-4CFE-B3A8-D44B1A0F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FBD26C03-0B97-464A-A39C-A1F339DBAC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22609222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03BA4599-9856-44E7-A2B6-2354614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7B14DA-64F0-4FA7-9A51-F4DB18154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9441" y="1259911"/>
            <a:ext cx="5124189" cy="492302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C4C8188-3DF6-4730-A43A-B789F0344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79441" y="1752212"/>
            <a:ext cx="4856479" cy="24133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E06D1BDE-6908-49BA-9900-53DFFF4B1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1C3470F5-DE33-49A4-AE82-D8EA10A4F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63DCFC99-67D1-468A-8498-B3C1C90B4C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18344077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E551AED-617A-4A51-AA8F-586F3703B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DB23A-E569-444D-8607-FD404EEC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6850" y="563671"/>
            <a:ext cx="4989629" cy="2387771"/>
          </a:xfrm>
          <a:prstGeom prst="rect">
            <a:avLst/>
          </a:prstGeom>
        </p:spPr>
        <p:txBody>
          <a:bodyPr anchor="b"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2B0D3D1-FC7B-43D5-B514-082D63A90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6852" y="3531676"/>
            <a:ext cx="4989628" cy="17565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CC2E4653-FDDE-4AC5-A23D-4269479AD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C3F5CE00-2FB1-4930-8D2C-DB4DFDB2F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2CEBC169-C2E2-4153-8A08-6B982C0D5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7988802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C80EFA4-265B-48D2-AE72-8585EEED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648289-A550-4F4F-96C8-3D82FCE94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069" y="695093"/>
            <a:ext cx="4919354" cy="66749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33EEFC4F-DE64-450E-9DD5-65D08E123C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9594" y="1873815"/>
            <a:ext cx="255657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8C58F5B-7BA2-42E8-B66A-4561678AD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99595" y="2178444"/>
            <a:ext cx="2556579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6743AAE-DD8A-4954-B033-100DF6D975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38997" y="1873815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7B5D3C5-66A2-486B-9B1D-A7075D150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8997" y="2178444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D063EDB-47FD-44F8-9344-12CBC2AE0B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99595" y="4071261"/>
            <a:ext cx="2556577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86DE3-CDE9-4337-A49D-C1031595E36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9596" y="4383943"/>
            <a:ext cx="2556577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4F0745D-06FC-4840-B9DF-3176DEDA6F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38997" y="4071261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F29A1EC1-1F01-46ED-BF67-15FE9E1206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38997" y="4375890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Footer Placeholder 15">
            <a:extLst>
              <a:ext uri="{FF2B5EF4-FFF2-40B4-BE49-F238E27FC236}">
                <a16:creationId xmlns:a16="http://schemas.microsoft.com/office/drawing/2014/main" id="{B2A74AF7-DFFE-4795-8CF0-8C90F6C3E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16">
            <a:extLst>
              <a:ext uri="{FF2B5EF4-FFF2-40B4-BE49-F238E27FC236}">
                <a16:creationId xmlns:a16="http://schemas.microsoft.com/office/drawing/2014/main" id="{13F4D90B-645E-4CFF-8AA0-91C26984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" name="Date Placeholder 14">
            <a:extLst>
              <a:ext uri="{FF2B5EF4-FFF2-40B4-BE49-F238E27FC236}">
                <a16:creationId xmlns:a16="http://schemas.microsoft.com/office/drawing/2014/main" id="{21EA3114-5B31-47ED-9AB6-EE59E580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20741444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86D81B66-9FC1-4E48-808B-98B1726D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47F51C0-908A-420C-B5BC-5685D0E95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9716" y="1823625"/>
            <a:ext cx="4719884" cy="58003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835D01-B0D4-49D8-B947-C2062305C5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005" y="4230943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0B4ACDBA-7606-44B8-B1E1-C4750F895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005" y="4546458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D24600D7-8A94-406B-9274-351140BE27D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237502" y="4234631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5FE6844F-9BC3-4E56-82B1-0B53BE292B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503" y="4550146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105C7AE2-E0F2-4EA9-B804-774B125FB0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96000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4B70930A-D98B-43B3-BC32-B48D9D7F0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00DE4BC-2A21-4C62-8F5C-AFE1D0AEDFB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6967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EEFD44C-4B64-4246-BC04-76812ED5E0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46967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AB492A3E-766F-42FE-A5F7-88807B5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84AE79C-95F2-4A84-B62A-95B076FB0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1C2E5CE3-E252-4255-BF5E-8B4F1F3A1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5E5C588-A831-4EB3-BFDF-78002F7D55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08479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3">
            <a:extLst>
              <a:ext uri="{FF2B5EF4-FFF2-40B4-BE49-F238E27FC236}">
                <a16:creationId xmlns:a16="http://schemas.microsoft.com/office/drawing/2014/main" id="{AD31BE3F-B09E-4BCC-947F-3D4DB153E35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266976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3">
            <a:extLst>
              <a:ext uri="{FF2B5EF4-FFF2-40B4-BE49-F238E27FC236}">
                <a16:creationId xmlns:a16="http://schemas.microsoft.com/office/drawing/2014/main" id="{0BF7BBBD-C42C-408E-8F10-7B1BF3C53EF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972085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74FF5159-7129-4F52-B5B7-13F2D04EAD3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09232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3104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4076C2D-3CFB-4EFB-8012-9F6E65333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1D3A9EE-57EE-476A-A657-3A4019818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6218" y="690802"/>
            <a:ext cx="4936277" cy="575890"/>
          </a:xfrm>
          <a:prstGeom prst="rect">
            <a:avLst/>
          </a:prstGeom>
        </p:spPr>
        <p:txBody>
          <a:bodyPr/>
          <a:lstStyle>
            <a:lvl1pPr algn="l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A0CB777-EF14-4BA6-A19D-697B165B1D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9006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0053894D-FD48-4BB5-84D8-2EE54EC8D7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006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2A7FBEC-71F7-4A1F-82A1-C7FBFE0518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1397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00EDBC93-E454-47AD-B9C9-E7CCE8DE6B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1397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E792D94E-72D4-43F1-8063-14A3F6270A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0069" y="504430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C18EBA8F-5A95-4501-A602-A9889F0CE3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0069" y="533761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AF03D6DF-70BB-4EC0-B7BF-94BB780FDF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13980" y="5047681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A21FAF3A-556C-4A61-B1C4-E6FB98BE40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13980" y="5340990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54442D89-5EE7-4BC5-A35D-B0F93DD3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6">
            <a:extLst>
              <a:ext uri="{FF2B5EF4-FFF2-40B4-BE49-F238E27FC236}">
                <a16:creationId xmlns:a16="http://schemas.microsoft.com/office/drawing/2014/main" id="{DC13E404-DE29-4300-A8D5-25F34585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4" name="Date Placeholder 14">
            <a:extLst>
              <a:ext uri="{FF2B5EF4-FFF2-40B4-BE49-F238E27FC236}">
                <a16:creationId xmlns:a16="http://schemas.microsoft.com/office/drawing/2014/main" id="{1EAC24B5-8E72-46CA-9A6A-4A6D6EA2C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F11D19-3D38-460E-A8AF-F6A30642EC0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19006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915DDB2-3A13-4240-8ECB-677499946C1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1397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9059CA0-144F-4780-BA0D-005B827AAE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190069" y="428183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B770164C-988C-4217-B0E9-7D0DC17C8BC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908115" y="4294030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241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D540A63-9BB9-478A-BE65-7A901018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67FB1D5-16C4-4AAC-9E31-560F596F8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2555" y="1823626"/>
            <a:ext cx="4569572" cy="580029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C269BEF2-E65B-4046-B8D1-1E5DC6D5829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6595" y="2807310"/>
            <a:ext cx="5824073" cy="194014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200000"/>
              </a:lnSpc>
              <a:spcBef>
                <a:spcPts val="0"/>
              </a:spcBef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Footer Placeholder 15">
            <a:extLst>
              <a:ext uri="{FF2B5EF4-FFF2-40B4-BE49-F238E27FC236}">
                <a16:creationId xmlns:a16="http://schemas.microsoft.com/office/drawing/2014/main" id="{D89CE923-C669-4E0E-8161-BB328133E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16">
            <a:extLst>
              <a:ext uri="{FF2B5EF4-FFF2-40B4-BE49-F238E27FC236}">
                <a16:creationId xmlns:a16="http://schemas.microsoft.com/office/drawing/2014/main" id="{C820EE41-4997-4CD3-B951-56ECA8842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14">
            <a:extLst>
              <a:ext uri="{FF2B5EF4-FFF2-40B4-BE49-F238E27FC236}">
                <a16:creationId xmlns:a16="http://schemas.microsoft.com/office/drawing/2014/main" id="{A2A3BC0C-B522-4DA2-BBC0-AC180D8B2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2319137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5F31BC2D-187A-4ED3-8D67-C55187E5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47F2F5-8E72-425B-A8C2-2B3262F730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5440" y="2741026"/>
            <a:ext cx="5002478" cy="2357066"/>
          </a:xfrm>
          <a:prstGeom prst="rect">
            <a:avLst/>
          </a:prstGeom>
        </p:spPr>
        <p:txBody>
          <a:bodyPr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505472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490FC0B-50EB-42D6-A2A5-E02EE642E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04AFCE56-D794-4638-A3EC-63DCFB4B6F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11" y="760406"/>
            <a:ext cx="5424988" cy="57924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318D6597-136D-4434-B628-D387BBEEC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511" y="3417877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691DF94-6587-4325-9C04-970034F1A8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5511" y="3766050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A3CE4E75-7868-44AD-9AF2-753E07BE78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4520" y="3400925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A9FE9C2-0801-4D41-A54B-E00BC7AB7C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14520" y="3749098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32FBCC2-2CDB-448A-AA61-8D99495226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3529" y="3400925"/>
            <a:ext cx="269224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6A4D9D-1690-4C0A-9F62-1FE93C01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3529" y="3749098"/>
            <a:ext cx="269224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48863DDD-C3CC-439D-B738-34F6E8960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A4788388-29C8-4E9F-BF82-A1648088A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5E6E1CB5-0E5F-4B44-8044-4010565FC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2385285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E96CB8F-A88F-40C3-A65B-8C33A16A0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86E70-8E77-436D-93CE-4BCD3EC94B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80501"/>
            <a:ext cx="5097428" cy="991689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C95B0D27-123C-4F09-AEDC-7874964B77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2337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3772143-8573-4FED-977E-651FC59C16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2336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FD80858-A8CA-496F-8CC0-5ACDBE65112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87933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B840B1F-9319-4653-84C5-FF1FDC5E9D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931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882E4D8-D2AA-4EA0-BBCE-50334E8D16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83530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7EFBCD4-F812-493F-895A-3449020A06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3528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698D43C2-06AB-4549-BCD0-CBDCA065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B2AB1D3-DFF0-43A8-BDE0-52FB314E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28A81ABF-135E-483F-9992-6F79C2F55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30787619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710F293A-37AC-4A72-A56D-2A65F8EA2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EE0BB053-ED5B-47E1-ABB2-81509465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90B7F12-A295-4495-AE4A-7640863C8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13223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7" Type="http://schemas.openxmlformats.org/officeDocument/2006/relationships/image" Target="../media/image34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svg"/><Relationship Id="rId7" Type="http://schemas.openxmlformats.org/officeDocument/2006/relationships/image" Target="../media/image34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Relationship Id="rId9" Type="http://schemas.openxmlformats.org/officeDocument/2006/relationships/image" Target="../media/image36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1C44412-AA84-403C-A202-EAB7F3C8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674" y="1327759"/>
            <a:ext cx="4989628" cy="192950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8D1462E-973D-4427-A664-EF751DF597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934" y="3257264"/>
            <a:ext cx="4989628" cy="816022"/>
          </a:xfrm>
        </p:spPr>
        <p:txBody>
          <a:bodyPr>
            <a:norm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A Band of Strength, A Bond of Security</a:t>
            </a:r>
            <a:endParaRPr lang="en-IN" dirty="0">
              <a:latin typeface="Montserrat" panose="000005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A51C140-A540-D46C-84F0-00CE77904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099246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4330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8727" y="1590738"/>
            <a:ext cx="4174546" cy="580029"/>
          </a:xfrm>
        </p:spPr>
        <p:txBody>
          <a:bodyPr/>
          <a:lstStyle/>
          <a:p>
            <a:r>
              <a:rPr lang="en-US" dirty="0"/>
              <a:t>Product Benefits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B0040E8-BBFE-4B5E-9ADF-88F6C234CB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956595" y="2807310"/>
            <a:ext cx="5824073" cy="1940149"/>
          </a:xfrm>
        </p:spPr>
        <p:txBody>
          <a:bodyPr/>
          <a:lstStyle/>
          <a:p>
            <a:r>
              <a:rPr lang="en-ZA" dirty="0"/>
              <a:t>Cool and stylish product​</a:t>
            </a:r>
          </a:p>
          <a:p>
            <a:r>
              <a:rPr lang="en-IN" dirty="0"/>
              <a:t>User Empowerment</a:t>
            </a:r>
            <a:endParaRPr lang="en-ZA" dirty="0"/>
          </a:p>
          <a:p>
            <a:r>
              <a:rPr lang="en-IN" dirty="0"/>
              <a:t>Emergency Navigation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9198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9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34">
            <a:extLst>
              <a:ext uri="{FF2B5EF4-FFF2-40B4-BE49-F238E27FC236}">
                <a16:creationId xmlns:a16="http://schemas.microsoft.com/office/drawing/2014/main" id="{8ABCBBC9-D2F7-48B4-9184-C97F03837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4082" y="2232234"/>
            <a:ext cx="7323836" cy="743753"/>
          </a:xfrm>
        </p:spPr>
        <p:txBody>
          <a:bodyPr/>
          <a:lstStyle/>
          <a:p>
            <a:r>
              <a:rPr lang="en-US" dirty="0"/>
              <a:t>Our competition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341596F3-38C6-448D-A0C5-24A7126792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469369" y="3317783"/>
            <a:ext cx="4172533" cy="274650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17B27968-7017-4680-8585-A31AFCFC0A6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469369" y="3651424"/>
            <a:ext cx="4172533" cy="2329657"/>
          </a:xfrm>
        </p:spPr>
        <p:txBody>
          <a:bodyPr/>
          <a:lstStyle/>
          <a:p>
            <a:r>
              <a:rPr lang="en-ZA" dirty="0"/>
              <a:t>Our product is priced below that of other companies on the market</a:t>
            </a:r>
            <a:r>
              <a:rPr lang="en-US" dirty="0"/>
              <a:t>​</a:t>
            </a:r>
          </a:p>
          <a:p>
            <a:r>
              <a:rPr lang="en-ZA" dirty="0"/>
              <a:t>Design is stylish and easy to use, compared to the complex designs of the competitors</a:t>
            </a:r>
            <a:r>
              <a:rPr lang="en-US" dirty="0"/>
              <a:t>​</a:t>
            </a:r>
          </a:p>
          <a:p>
            <a:r>
              <a:rPr lang="en-ZA" dirty="0"/>
              <a:t>Affordability is the main draw for our consumers to our product</a:t>
            </a:r>
            <a:r>
              <a:rPr lang="en-US" dirty="0"/>
              <a:t>​</a:t>
            </a:r>
          </a:p>
          <a:p>
            <a:endParaRPr lang="en-US" dirty="0"/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4CF89924-6561-4076-8640-DB03DB6B7D2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72448" y="3317783"/>
            <a:ext cx="4172533" cy="274650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20CCA77E-34EA-4061-ABAB-6C8BBBAD5E9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72448" y="3651424"/>
            <a:ext cx="4172533" cy="2329657"/>
          </a:xfrm>
        </p:spPr>
        <p:txBody>
          <a:bodyPr/>
          <a:lstStyle/>
          <a:p>
            <a:r>
              <a:rPr lang="en-US" dirty="0"/>
              <a:t>Sonata Act</a:t>
            </a:r>
            <a:br>
              <a:rPr lang="en-US" dirty="0"/>
            </a:br>
            <a:r>
              <a:rPr lang="en-ZA" dirty="0"/>
              <a:t>Product will stop working if a phone is not within range</a:t>
            </a:r>
            <a:r>
              <a:rPr lang="en-US" dirty="0"/>
              <a:t>​</a:t>
            </a:r>
          </a:p>
          <a:p>
            <a:r>
              <a:rPr lang="en-US" dirty="0" err="1"/>
              <a:t>Relyeon</a:t>
            </a:r>
            <a:br>
              <a:rPr lang="en-US" dirty="0"/>
            </a:br>
            <a:r>
              <a:rPr lang="en-ZA" dirty="0"/>
              <a:t>Product is expensive and inconvenient to use</a:t>
            </a:r>
            <a:r>
              <a:rPr lang="en-US" dirty="0"/>
              <a:t>​</a:t>
            </a:r>
          </a:p>
          <a:p>
            <a:r>
              <a:rPr lang="en-ZA" dirty="0" err="1"/>
              <a:t>Sekyo</a:t>
            </a:r>
            <a:r>
              <a:rPr lang="en-ZA" dirty="0"/>
              <a:t> </a:t>
            </a:r>
            <a:r>
              <a:rPr lang="en-US" dirty="0"/>
              <a:t>​</a:t>
            </a:r>
            <a:br>
              <a:rPr lang="en-US" dirty="0"/>
            </a:br>
            <a:r>
              <a:rPr lang="en-ZA" dirty="0"/>
              <a:t>Product is affordable, but inconvenient to use</a:t>
            </a:r>
            <a:endParaRPr lang="en-US" dirty="0"/>
          </a:p>
        </p:txBody>
      </p:sp>
      <p:sp>
        <p:nvSpPr>
          <p:cNvPr id="43" name="Footer Placeholder 42">
            <a:extLst>
              <a:ext uri="{FF2B5EF4-FFF2-40B4-BE49-F238E27FC236}">
                <a16:creationId xmlns:a16="http://schemas.microsoft.com/office/drawing/2014/main" id="{202891BF-DCB2-480A-BAB9-0C3CDD92BC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44" name="Slide Number Placeholder 43">
            <a:extLst>
              <a:ext uri="{FF2B5EF4-FFF2-40B4-BE49-F238E27FC236}">
                <a16:creationId xmlns:a16="http://schemas.microsoft.com/office/drawing/2014/main" id="{99A1ED1C-790E-44E3-B2F4-DE91FE0388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3342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8" grpId="0" build="p"/>
      <p:bldP spid="39" grpId="0" build="p"/>
      <p:bldP spid="59" grpId="0" build="p"/>
      <p:bldP spid="5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>
            <a:extLst>
              <a:ext uri="{FF2B5EF4-FFF2-40B4-BE49-F238E27FC236}">
                <a16:creationId xmlns:a16="http://schemas.microsoft.com/office/drawing/2014/main" id="{319B9FFB-0977-4525-8A44-982CB03E8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23421" y="1992254"/>
            <a:ext cx="1284979" cy="1264420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39BF04E-4802-4FB1-8AD8-B559526E3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64979" y="4204370"/>
            <a:ext cx="1299885" cy="1264420"/>
          </a:xfrm>
          <a:prstGeom prst="ellipse">
            <a:avLst/>
          </a:prstGeom>
          <a:noFill/>
          <a:ln w="19050">
            <a:solidFill>
              <a:schemeClr val="accent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285C500-FA8C-47EB-A9D6-D73CEC783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7802" y="4066610"/>
            <a:ext cx="1002380" cy="1002380"/>
          </a:xfrm>
          <a:prstGeom prst="ellipse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EFDAC96-A13C-45C8-85D9-E76C3F073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04833" y="1861234"/>
            <a:ext cx="1584471" cy="1584471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itle 65">
            <a:extLst>
              <a:ext uri="{FF2B5EF4-FFF2-40B4-BE49-F238E27FC236}">
                <a16:creationId xmlns:a16="http://schemas.microsoft.com/office/drawing/2014/main" id="{2064AD79-FC3F-4ACB-9FCC-5DB4E1A36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07" y="501519"/>
            <a:ext cx="10515600" cy="492025"/>
          </a:xfrm>
        </p:spPr>
        <p:txBody>
          <a:bodyPr/>
          <a:lstStyle/>
          <a:p>
            <a:r>
              <a:rPr lang="en-US" noProof="0" dirty="0"/>
              <a:t>Our competition graphic</a:t>
            </a:r>
            <a:br>
              <a:rPr lang="en-US" dirty="0"/>
            </a:br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78AC672-B3A8-4818-A2DD-4AC4E09C211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927206" y="1599947"/>
            <a:ext cx="1706965" cy="492025"/>
          </a:xfrm>
        </p:spPr>
        <p:txBody>
          <a:bodyPr/>
          <a:lstStyle/>
          <a:p>
            <a:r>
              <a:rPr lang="en-US" dirty="0"/>
              <a:t>convenient</a:t>
            </a:r>
          </a:p>
        </p:txBody>
      </p:sp>
      <p:sp>
        <p:nvSpPr>
          <p:cNvPr id="107" name="Text Placeholder 106">
            <a:extLst>
              <a:ext uri="{FF2B5EF4-FFF2-40B4-BE49-F238E27FC236}">
                <a16:creationId xmlns:a16="http://schemas.microsoft.com/office/drawing/2014/main" id="{D03D5EA3-71CF-48D3-9275-FD6D80F0218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23421" y="2378452"/>
            <a:ext cx="1284979" cy="492025"/>
          </a:xfrm>
        </p:spPr>
        <p:txBody>
          <a:bodyPr/>
          <a:lstStyle/>
          <a:p>
            <a:r>
              <a:rPr lang="en-US" dirty="0"/>
              <a:t>Sonata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4EE2917-789E-49D4-B116-1CFBDB471D7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443586" y="2129182"/>
            <a:ext cx="1706965" cy="104857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26BA2DA-C2D4-4602-A901-B6642B65001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34399" y="3528829"/>
            <a:ext cx="1209143" cy="492025"/>
          </a:xfrm>
        </p:spPr>
        <p:txBody>
          <a:bodyPr/>
          <a:lstStyle/>
          <a:p>
            <a:r>
              <a:rPr lang="en-US" dirty="0"/>
              <a:t>expensive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9D3632F-CFE2-4072-8A8C-DF1D84B0A5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131018" y="3528829"/>
            <a:ext cx="1380681" cy="492025"/>
          </a:xfrm>
        </p:spPr>
        <p:txBody>
          <a:bodyPr/>
          <a:lstStyle/>
          <a:p>
            <a:r>
              <a:rPr lang="en-US" dirty="0"/>
              <a:t>affordable</a:t>
            </a:r>
          </a:p>
        </p:txBody>
      </p:sp>
      <p:sp>
        <p:nvSpPr>
          <p:cNvPr id="119" name="Text Placeholder 118">
            <a:extLst>
              <a:ext uri="{FF2B5EF4-FFF2-40B4-BE49-F238E27FC236}">
                <a16:creationId xmlns:a16="http://schemas.microsoft.com/office/drawing/2014/main" id="{0F7C41D5-D65D-452F-93E8-B49828DD850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322436" y="4634331"/>
            <a:ext cx="1390284" cy="492025"/>
          </a:xfrm>
        </p:spPr>
        <p:txBody>
          <a:bodyPr/>
          <a:lstStyle/>
          <a:p>
            <a:r>
              <a:rPr lang="en-US" dirty="0" err="1"/>
              <a:t>Relyeon</a:t>
            </a:r>
            <a:endParaRPr lang="en-US" dirty="0"/>
          </a:p>
        </p:txBody>
      </p:sp>
      <p:sp>
        <p:nvSpPr>
          <p:cNvPr id="120" name="Text Placeholder 119">
            <a:extLst>
              <a:ext uri="{FF2B5EF4-FFF2-40B4-BE49-F238E27FC236}">
                <a16:creationId xmlns:a16="http://schemas.microsoft.com/office/drawing/2014/main" id="{8C60C4A6-41AD-4FB6-A2B5-385108B9D92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237403" y="4321788"/>
            <a:ext cx="1183179" cy="492025"/>
          </a:xfrm>
        </p:spPr>
        <p:txBody>
          <a:bodyPr/>
          <a:lstStyle/>
          <a:p>
            <a:r>
              <a:rPr lang="en-ZA" dirty="0" err="1"/>
              <a:t>Sekyo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DD0E0121-9CF8-404E-ACC6-53AFD861FE0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27206" y="5468790"/>
            <a:ext cx="1706965" cy="492025"/>
          </a:xfrm>
        </p:spPr>
        <p:txBody>
          <a:bodyPr/>
          <a:lstStyle/>
          <a:p>
            <a:r>
              <a:rPr lang="en-ZA" dirty="0"/>
              <a:t>Inconvenient</a:t>
            </a:r>
            <a:r>
              <a:rPr lang="en-US" dirty="0"/>
              <a:t>​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D96604-7FB5-4F50-A96E-4386473A5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6D13EE-70A1-4778-AF2D-A9A1C2D827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6181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0" grpId="0" animBg="1"/>
      <p:bldP spid="22" grpId="0" animBg="1"/>
      <p:bldP spid="66" grpId="0"/>
      <p:bldP spid="107" grpId="0" build="p"/>
      <p:bldP spid="23" grpId="0" build="p"/>
      <p:bldP spid="119" grpId="0" build="p"/>
      <p:bldP spid="12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40535-BFA4-8A9D-A256-CA7577B24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5120" y="688706"/>
            <a:ext cx="5002478" cy="1475374"/>
          </a:xfrm>
        </p:spPr>
        <p:txBody>
          <a:bodyPr/>
          <a:lstStyle/>
          <a:p>
            <a:r>
              <a:rPr lang="en-US" dirty="0"/>
              <a:t>Try our app</a:t>
            </a:r>
            <a:br>
              <a:rPr lang="en-US" dirty="0"/>
            </a:br>
            <a:r>
              <a:rPr lang="en-US" dirty="0"/>
              <a:t>For yourself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5FF4D5-5126-1DBE-72B9-7D2C308A5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527" y="2677338"/>
            <a:ext cx="3488872" cy="348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817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9EF1D37D-7D53-43D9-B054-3B3A36C7C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50" y="563671"/>
            <a:ext cx="4989629" cy="2387771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C259BDD-35DF-471C-9AF0-8580048617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185F1A6-517F-4333-A04B-A1833CCBA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9445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AC2324A2-9A57-4433-8C66-C17D1D27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623" y="2210810"/>
            <a:ext cx="4579970" cy="538038"/>
          </a:xfrm>
        </p:spPr>
        <p:txBody>
          <a:bodyPr/>
          <a:lstStyle/>
          <a:p>
            <a:r>
              <a:rPr lang="en-US" dirty="0"/>
              <a:t>What is Suraksha?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FDAF9C5E-FFD5-49FC-9788-18CE8F0958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34661" y="2747550"/>
            <a:ext cx="5309918" cy="2872039"/>
          </a:xfrm>
        </p:spPr>
        <p:txBody>
          <a:bodyPr/>
          <a:lstStyle/>
          <a:p>
            <a:r>
              <a:rPr lang="en-US" b="1" dirty="0"/>
              <a:t>Suraksha is a dual-solution safety system combining the Suraksha Wristband “</a:t>
            </a:r>
            <a:r>
              <a:rPr lang="en-ZA" dirty="0" err="1"/>
              <a:t>Curetta</a:t>
            </a:r>
            <a:r>
              <a:rPr lang="en-US" b="1" dirty="0"/>
              <a:t>” with a discreet SOS button and the Suraksha App. A single press alerts emergency contacts, shares live location, and notifies authorities in seconds.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2981E3D-54C8-4A85-9DAB-CE41C50EA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22A69A8-1CA3-486A-A675-DB22FF0D4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8132D14-0498-F917-5045-BA2ADC3A350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923" b="9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842358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5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3DE22AEE-5FE7-411E-BE12-05628BC0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7069" y="695093"/>
            <a:ext cx="4919354" cy="667498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3DF91CF-444A-4959-91C5-62172E643BD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199594" y="1873815"/>
            <a:ext cx="2556579" cy="365125"/>
          </a:xfrm>
        </p:spPr>
        <p:txBody>
          <a:bodyPr/>
          <a:lstStyle/>
          <a:p>
            <a:r>
              <a:rPr lang="en-US" dirty="0"/>
              <a:t>SOS Alert System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933753EF-34D5-413D-B330-9D63C1E264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9595" y="2178444"/>
            <a:ext cx="2556579" cy="1328236"/>
          </a:xfrm>
        </p:spPr>
        <p:txBody>
          <a:bodyPr/>
          <a:lstStyle/>
          <a:p>
            <a:r>
              <a:rPr lang="en-US" sz="1200" dirty="0"/>
              <a:t>A single press on the wristband sends an SOS alert to the app, notifying your emergency contacts and sharing your real-time location to ensure help arrives quickly.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E843243-D5AF-4FB8-A0B6-47BAF2CEE0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538997" y="1873815"/>
            <a:ext cx="2556578" cy="365125"/>
          </a:xfrm>
        </p:spPr>
        <p:txBody>
          <a:bodyPr/>
          <a:lstStyle/>
          <a:p>
            <a:r>
              <a:rPr lang="en-US" dirty="0"/>
              <a:t>Location Tracking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656B4F7-80AA-4955-8984-D9DA3B536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38997" y="2178444"/>
            <a:ext cx="2556578" cy="1291081"/>
          </a:xfrm>
        </p:spPr>
        <p:txBody>
          <a:bodyPr/>
          <a:lstStyle/>
          <a:p>
            <a:r>
              <a:rPr lang="en-US" dirty="0"/>
              <a:t>Suraksha uses GPS technology to provide real-time tracking only when needed, ensuring your location remains private unless an emergency arises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23B5DB8F-544D-4B8A-98F5-10157CB5781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99595" y="4071261"/>
            <a:ext cx="2556577" cy="365125"/>
          </a:xfrm>
        </p:spPr>
        <p:txBody>
          <a:bodyPr/>
          <a:lstStyle/>
          <a:p>
            <a:r>
              <a:rPr lang="en-US" dirty="0"/>
              <a:t>Silent Alarm</a:t>
            </a: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6DC1492D-B4FC-4834-8463-9F39FDB781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199596" y="4383943"/>
            <a:ext cx="2556577" cy="1328236"/>
          </a:xfrm>
        </p:spPr>
        <p:txBody>
          <a:bodyPr/>
          <a:lstStyle/>
          <a:p>
            <a:r>
              <a:rPr lang="en-US" dirty="0"/>
              <a:t>Suraksha enables discreet alerts without any noise or light, ensuring users can send SOS signals quietly when silence is essential.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F1C997B7-3BCB-422D-B850-6AD06C8FB9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38996" y="4071261"/>
            <a:ext cx="3088363" cy="365125"/>
          </a:xfrm>
        </p:spPr>
        <p:txBody>
          <a:bodyPr/>
          <a:lstStyle/>
          <a:p>
            <a:r>
              <a:rPr lang="en-US" dirty="0"/>
              <a:t>Seamless Connectivity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82CC08AE-1854-427C-A409-844DADA8D4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538997" y="4375890"/>
            <a:ext cx="2556578" cy="1291081"/>
          </a:xfrm>
        </p:spPr>
        <p:txBody>
          <a:bodyPr/>
          <a:lstStyle/>
          <a:p>
            <a:r>
              <a:rPr lang="en-US" dirty="0"/>
              <a:t>The wristband seamlessly pairs with the Suraksha app, ensuring alerts are sent instantly, even in low-signal areas.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0E6E7-FE9E-4C88-8036-BAF0835CC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4EF00-08F5-4EC2-87BC-9CA90D825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501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1" grpId="0" build="p"/>
      <p:bldP spid="42" grpId="0" build="p"/>
      <p:bldP spid="13" grpId="0" build="p"/>
      <p:bldP spid="45" grpId="0" build="p"/>
      <p:bldP spid="71" grpId="0" build="p"/>
      <p:bldP spid="43" grpId="0" build="p"/>
      <p:bldP spid="5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7FE51E02-50EB-4E26-B5E1-1B76B0D7B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716" y="1823625"/>
            <a:ext cx="4719884" cy="580030"/>
          </a:xfrm>
        </p:spPr>
        <p:txBody>
          <a:bodyPr/>
          <a:lstStyle/>
          <a:p>
            <a:r>
              <a:rPr lang="en-US" dirty="0"/>
              <a:t>How is Suraksha different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A6FC127-313F-42F3-9800-F36B13BD0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15" idx="6"/>
            <a:endCxn id="15" idx="6"/>
          </p:cNvCxnSpPr>
          <p:nvPr/>
        </p:nvCxnSpPr>
        <p:spPr>
          <a:xfrm>
            <a:off x="2172245" y="3645383"/>
            <a:ext cx="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56AB62C-FF38-4153-B496-F42C8DB04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26567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F0C189F-75BF-4FC8-A278-5EFC6B66FA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9005" y="4230943"/>
            <a:ext cx="2640803" cy="365125"/>
          </a:xfrm>
        </p:spPr>
        <p:txBody>
          <a:bodyPr/>
          <a:lstStyle/>
          <a:p>
            <a:r>
              <a:rPr lang="en-US" dirty="0"/>
              <a:t>Personal AI 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56F30711-3932-4012-B6C1-3B270E1293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005" y="4546458"/>
            <a:ext cx="2640803" cy="1616414"/>
          </a:xfrm>
        </p:spPr>
        <p:txBody>
          <a:bodyPr/>
          <a:lstStyle/>
          <a:p>
            <a:r>
              <a:rPr lang="en-US" dirty="0"/>
              <a:t>Suraksha’s AI assistant, Cypher, steps in to guide users and provide support in situations where human help isn’t immediately available.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A344E8-12AB-4BC6-9FA0-D3FFCDFD16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FBEEF-2BDC-48F9-ACA2-5A9324E7B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7" name="Graphic 6" descr="Web design">
            <a:extLst>
              <a:ext uri="{FF2B5EF4-FFF2-40B4-BE49-F238E27FC236}">
                <a16:creationId xmlns:a16="http://schemas.microsoft.com/office/drawing/2014/main" id="{F6770917-F4A7-756C-AB3B-A5828DD4C7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27885" y="3286814"/>
            <a:ext cx="743041" cy="74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060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15" grpId="0" animBg="1"/>
      <p:bldP spid="26" grpId="0" build="p"/>
      <p:bldP spid="2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D79245-69E7-47A2-9013-F5070D617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16545552-A9C2-CC69-615A-F26D1D019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716" y="1823625"/>
            <a:ext cx="4719884" cy="580030"/>
          </a:xfrm>
        </p:spPr>
        <p:txBody>
          <a:bodyPr/>
          <a:lstStyle/>
          <a:p>
            <a:r>
              <a:rPr lang="en-US" dirty="0"/>
              <a:t>How is Suraksha different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E68343-2E90-961E-70EE-8DCCDEF53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15" idx="6"/>
            <a:endCxn id="17" idx="2"/>
          </p:cNvCxnSpPr>
          <p:nvPr/>
        </p:nvCxnSpPr>
        <p:spPr>
          <a:xfrm>
            <a:off x="2172245" y="3645383"/>
            <a:ext cx="191281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B85D14C0-C64F-1F4D-6FC3-EC1A46544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85064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A966C18-1B71-D607-260B-455EBF3B2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26567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209E491-F32F-9E02-AE1B-5CF512F859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9005" y="4230943"/>
            <a:ext cx="2640803" cy="365125"/>
          </a:xfrm>
        </p:spPr>
        <p:txBody>
          <a:bodyPr/>
          <a:lstStyle/>
          <a:p>
            <a:r>
              <a:rPr lang="en-US" dirty="0"/>
              <a:t>Personal AI 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F78CC9-53AA-0196-BE59-F9314D3BCE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005" y="4546458"/>
            <a:ext cx="2640803" cy="1616414"/>
          </a:xfrm>
        </p:spPr>
        <p:txBody>
          <a:bodyPr/>
          <a:lstStyle/>
          <a:p>
            <a:r>
              <a:rPr lang="en-US" dirty="0"/>
              <a:t>Suraksha’s AI assistant, Cypher, steps in to guide users and provide support in situations where human help isn’t immediately available.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C7BEFA76-A7AE-159B-BA99-2D1AB51BDA0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37502" y="4234631"/>
            <a:ext cx="2640803" cy="365125"/>
          </a:xfrm>
        </p:spPr>
        <p:txBody>
          <a:bodyPr/>
          <a:lstStyle/>
          <a:p>
            <a:r>
              <a:rPr lang="en-US" dirty="0"/>
              <a:t>Live Audio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D648048-5D81-F5C4-D7ED-9B8AC64CD1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37503" y="4550146"/>
            <a:ext cx="2640803" cy="1616414"/>
          </a:xfrm>
        </p:spPr>
        <p:txBody>
          <a:bodyPr/>
          <a:lstStyle/>
          <a:p>
            <a:r>
              <a:rPr lang="en-US" dirty="0"/>
              <a:t>Suraksha's live audio recording captures real-time sounds during emergencies, providing crucial evidence and enhancing user safety.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8CB957-50AA-67B6-39C8-96A680AC2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6CDBBC-9DC0-CD59-74BA-F697449447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7" name="Graphic 6" descr="Web design">
            <a:extLst>
              <a:ext uri="{FF2B5EF4-FFF2-40B4-BE49-F238E27FC236}">
                <a16:creationId xmlns:a16="http://schemas.microsoft.com/office/drawing/2014/main" id="{464F0469-260B-D496-48A6-A7BD6F906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27885" y="3286814"/>
            <a:ext cx="743041" cy="743041"/>
          </a:xfrm>
          <a:prstGeom prst="rect">
            <a:avLst/>
          </a:prstGeom>
        </p:spPr>
      </p:pic>
      <p:pic>
        <p:nvPicPr>
          <p:cNvPr id="23" name="Graphic 22" descr="Radio microphone">
            <a:extLst>
              <a:ext uri="{FF2B5EF4-FFF2-40B4-BE49-F238E27FC236}">
                <a16:creationId xmlns:a16="http://schemas.microsoft.com/office/drawing/2014/main" id="{6D80E821-46E4-FC3A-EEBB-519AAA0CDF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7139" y="3257367"/>
            <a:ext cx="749059" cy="74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153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1" grpId="0" build="p"/>
      <p:bldP spid="2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D3EA21-AFC5-3887-2946-E667C4DD4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E856D756-A107-C098-EA1E-914B384E3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716" y="1823625"/>
            <a:ext cx="4719884" cy="580030"/>
          </a:xfrm>
        </p:spPr>
        <p:txBody>
          <a:bodyPr/>
          <a:lstStyle/>
          <a:p>
            <a:r>
              <a:rPr lang="en-US" dirty="0"/>
              <a:t>How is Suraksha different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AC45C12-32FF-7F0B-A8B6-829852EEA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15" idx="6"/>
            <a:endCxn id="19" idx="2"/>
          </p:cNvCxnSpPr>
          <p:nvPr/>
        </p:nvCxnSpPr>
        <p:spPr>
          <a:xfrm>
            <a:off x="2172245" y="3645383"/>
            <a:ext cx="4771317" cy="208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BA0E61F7-5739-6AD0-19C8-F1E59693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85064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0BD6876-DA98-0C76-2C4A-6E92EF59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3562" y="3174633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A6F1F1E-1F23-9184-6770-A338FBE3A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26567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164C336B-EDD8-D84D-3CDC-0550DC1693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9005" y="4230943"/>
            <a:ext cx="2640803" cy="365125"/>
          </a:xfrm>
        </p:spPr>
        <p:txBody>
          <a:bodyPr/>
          <a:lstStyle/>
          <a:p>
            <a:r>
              <a:rPr lang="en-US" dirty="0"/>
              <a:t>Personal AI 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8D5CD499-46F8-89DA-A915-8D92E79D40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005" y="4546458"/>
            <a:ext cx="2640803" cy="1616414"/>
          </a:xfrm>
        </p:spPr>
        <p:txBody>
          <a:bodyPr/>
          <a:lstStyle/>
          <a:p>
            <a:r>
              <a:rPr lang="en-US" dirty="0"/>
              <a:t>Suraksha’s AI assistant, Cypher, steps in to guide users and provide support in situations where human help isn’t immediately available.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761AF8A4-9E40-B747-9930-78F5DA7F546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37502" y="4234631"/>
            <a:ext cx="2640803" cy="365125"/>
          </a:xfrm>
        </p:spPr>
        <p:txBody>
          <a:bodyPr/>
          <a:lstStyle/>
          <a:p>
            <a:r>
              <a:rPr lang="en-US" dirty="0"/>
              <a:t>Live Audio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B0A88CC4-60A7-A055-A67D-F7AE1DA33D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37503" y="4550146"/>
            <a:ext cx="2640803" cy="1616414"/>
          </a:xfrm>
        </p:spPr>
        <p:txBody>
          <a:bodyPr/>
          <a:lstStyle/>
          <a:p>
            <a:r>
              <a:rPr lang="en-US" dirty="0"/>
              <a:t>Suraksha's live audio recording captures real-time sounds during emergencies, providing crucial evidence and enhancing user safety.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39FFEDC-921D-7C60-75C5-53FC28AB265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6000" y="4218499"/>
            <a:ext cx="2640803" cy="365125"/>
          </a:xfrm>
        </p:spPr>
        <p:txBody>
          <a:bodyPr/>
          <a:lstStyle/>
          <a:p>
            <a:r>
              <a:rPr lang="en-IN" dirty="0"/>
              <a:t>Geofence Guardian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EE4B2D8B-6846-92F0-529F-693D1C624A3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534014"/>
            <a:ext cx="2640803" cy="1616414"/>
          </a:xfrm>
        </p:spPr>
        <p:txBody>
          <a:bodyPr/>
          <a:lstStyle/>
          <a:p>
            <a:r>
              <a:rPr lang="en-US" dirty="0"/>
              <a:t>Suraksha's geofencing technology creates virtual safety zones, triggering automatic actions when users enter or exit predefined areas.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28ED7F-F14B-2BB8-55EA-73C917895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AD691-5A8C-776F-BBF5-9574F23D76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7" name="Graphic 6" descr="Web design">
            <a:extLst>
              <a:ext uri="{FF2B5EF4-FFF2-40B4-BE49-F238E27FC236}">
                <a16:creationId xmlns:a16="http://schemas.microsoft.com/office/drawing/2014/main" id="{B5EE7643-3020-B84F-E0AF-13B60C29D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27885" y="3286814"/>
            <a:ext cx="743041" cy="743041"/>
          </a:xfrm>
          <a:prstGeom prst="rect">
            <a:avLst/>
          </a:prstGeom>
        </p:spPr>
      </p:pic>
      <p:pic>
        <p:nvPicPr>
          <p:cNvPr id="23" name="Graphic 22" descr="Radio microphone">
            <a:extLst>
              <a:ext uri="{FF2B5EF4-FFF2-40B4-BE49-F238E27FC236}">
                <a16:creationId xmlns:a16="http://schemas.microsoft.com/office/drawing/2014/main" id="{7502615D-7686-E0CC-C1F1-32ADD02EFB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7139" y="3257367"/>
            <a:ext cx="749059" cy="749059"/>
          </a:xfrm>
          <a:prstGeom prst="rect">
            <a:avLst/>
          </a:prstGeom>
        </p:spPr>
      </p:pic>
      <p:pic>
        <p:nvPicPr>
          <p:cNvPr id="37" name="Graphic 36" descr="Fence">
            <a:extLst>
              <a:ext uri="{FF2B5EF4-FFF2-40B4-BE49-F238E27FC236}">
                <a16:creationId xmlns:a16="http://schemas.microsoft.com/office/drawing/2014/main" id="{B1A074EE-2460-3DCB-1D17-CB041EE375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59201" y="318818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71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2" grpId="0" build="p"/>
      <p:bldP spid="2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3E6D6-B144-6B38-A179-A98D59AA2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2D903087-02D1-4FFE-D7E2-7E7A4D3C9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716" y="1823625"/>
            <a:ext cx="4719884" cy="580030"/>
          </a:xfrm>
        </p:spPr>
        <p:txBody>
          <a:bodyPr/>
          <a:lstStyle/>
          <a:p>
            <a:r>
              <a:rPr lang="en-US" dirty="0"/>
              <a:t>How is Suraksha different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6A0428-18AB-31ED-5934-4047EA4CD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15" idx="6"/>
            <a:endCxn id="20" idx="2"/>
          </p:cNvCxnSpPr>
          <p:nvPr/>
        </p:nvCxnSpPr>
        <p:spPr>
          <a:xfrm>
            <a:off x="2172245" y="3645383"/>
            <a:ext cx="762228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7CDE0196-350F-F2C4-11F1-790208C30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85064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E747CCD-1A82-A154-C50D-2FDE72D03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3562" y="3174633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E728F47-A520-FC82-5169-1422DA7D3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94529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97BCA1-A817-DF63-322D-2B420F6F1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26567" y="3172544"/>
            <a:ext cx="945678" cy="945678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0DA98C16-929E-6010-5341-03B700CF9D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9005" y="4230943"/>
            <a:ext cx="2640803" cy="365125"/>
          </a:xfrm>
        </p:spPr>
        <p:txBody>
          <a:bodyPr/>
          <a:lstStyle/>
          <a:p>
            <a:r>
              <a:rPr lang="en-US" dirty="0"/>
              <a:t>Personal AI 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5218D37-733C-50D5-704D-A20D8D20BE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005" y="4546458"/>
            <a:ext cx="2640803" cy="1616414"/>
          </a:xfrm>
        </p:spPr>
        <p:txBody>
          <a:bodyPr/>
          <a:lstStyle/>
          <a:p>
            <a:r>
              <a:rPr lang="en-US" dirty="0"/>
              <a:t>Suraksha’s AI assistant, Cypher, steps in to guide users and provide support in situations where human help isn’t immediately available.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C47FA799-E2A2-75D1-0C06-25ED65DDF12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37502" y="4234631"/>
            <a:ext cx="2640803" cy="365125"/>
          </a:xfrm>
        </p:spPr>
        <p:txBody>
          <a:bodyPr/>
          <a:lstStyle/>
          <a:p>
            <a:r>
              <a:rPr lang="en-US" dirty="0"/>
              <a:t>Live Audio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CBA6C114-D2FA-3F5D-633D-7B99BE8625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37503" y="4550146"/>
            <a:ext cx="2640803" cy="1616414"/>
          </a:xfrm>
        </p:spPr>
        <p:txBody>
          <a:bodyPr/>
          <a:lstStyle/>
          <a:p>
            <a:r>
              <a:rPr lang="en-US" dirty="0"/>
              <a:t>Suraksha's live audio recording captures real-time sounds during emergencies, providing crucial evidence and enhancing user safety.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7859DCF6-CFF2-A0A1-97A5-F109A0EA9AD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6000" y="4218499"/>
            <a:ext cx="2640803" cy="365125"/>
          </a:xfrm>
        </p:spPr>
        <p:txBody>
          <a:bodyPr/>
          <a:lstStyle/>
          <a:p>
            <a:r>
              <a:rPr lang="en-IN" dirty="0"/>
              <a:t>Geofence Guardian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DCD5C7E-2BF6-12A8-9117-2D31C18FEC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534014"/>
            <a:ext cx="2640803" cy="1616414"/>
          </a:xfrm>
        </p:spPr>
        <p:txBody>
          <a:bodyPr/>
          <a:lstStyle/>
          <a:p>
            <a:r>
              <a:rPr lang="en-US" dirty="0"/>
              <a:t>Suraksha's geofencing technology creates virtual safety zones, triggering automatic actions when users enter or exit predefined areas.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3BC7E76D-5277-2D24-8EB8-14FA401B4A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946967" y="4218499"/>
            <a:ext cx="2640803" cy="365125"/>
          </a:xfrm>
        </p:spPr>
        <p:txBody>
          <a:bodyPr/>
          <a:lstStyle/>
          <a:p>
            <a:r>
              <a:rPr lang="en-IN" dirty="0"/>
              <a:t>Crisis Compass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D34BA238-01FD-8FD8-42DA-151248A0899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946967" y="4534014"/>
            <a:ext cx="2640803" cy="1616414"/>
          </a:xfrm>
        </p:spPr>
        <p:txBody>
          <a:bodyPr/>
          <a:lstStyle/>
          <a:p>
            <a:r>
              <a:rPr lang="en-US" dirty="0"/>
              <a:t>Suraksha guides users to nearby police stations and hospitals, offering vital support and swift navigation in emergencies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5A97E-A9F2-3F87-568E-A227B5A119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592B9-F414-CF23-9E89-C4AF6F6910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7" name="Graphic 6" descr="Web design">
            <a:extLst>
              <a:ext uri="{FF2B5EF4-FFF2-40B4-BE49-F238E27FC236}">
                <a16:creationId xmlns:a16="http://schemas.microsoft.com/office/drawing/2014/main" id="{00972327-DB86-D0A4-5CF8-30D53C7C13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27885" y="3286814"/>
            <a:ext cx="743041" cy="743041"/>
          </a:xfrm>
          <a:prstGeom prst="rect">
            <a:avLst/>
          </a:prstGeom>
        </p:spPr>
      </p:pic>
      <p:pic>
        <p:nvPicPr>
          <p:cNvPr id="23" name="Graphic 22" descr="Radio microphone">
            <a:extLst>
              <a:ext uri="{FF2B5EF4-FFF2-40B4-BE49-F238E27FC236}">
                <a16:creationId xmlns:a16="http://schemas.microsoft.com/office/drawing/2014/main" id="{12EE1570-0C43-422D-1A35-904D056891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7139" y="3257367"/>
            <a:ext cx="749059" cy="749059"/>
          </a:xfrm>
          <a:prstGeom prst="rect">
            <a:avLst/>
          </a:prstGeom>
        </p:spPr>
      </p:pic>
      <p:pic>
        <p:nvPicPr>
          <p:cNvPr id="37" name="Graphic 36" descr="Fence">
            <a:extLst>
              <a:ext uri="{FF2B5EF4-FFF2-40B4-BE49-F238E27FC236}">
                <a16:creationId xmlns:a16="http://schemas.microsoft.com/office/drawing/2014/main" id="{5D26FD1B-3B29-DEA9-9914-63268B700B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59201" y="3188183"/>
            <a:ext cx="914400" cy="914400"/>
          </a:xfrm>
          <a:prstGeom prst="rect">
            <a:avLst/>
          </a:prstGeom>
        </p:spPr>
      </p:pic>
      <p:pic>
        <p:nvPicPr>
          <p:cNvPr id="41" name="Graphic 40" descr="Police">
            <a:extLst>
              <a:ext uri="{FF2B5EF4-FFF2-40B4-BE49-F238E27FC236}">
                <a16:creationId xmlns:a16="http://schemas.microsoft.com/office/drawing/2014/main" id="{12C9A8E1-35F9-4F8A-F144-D8BDE4EDA4B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58141" y="3243974"/>
            <a:ext cx="828720" cy="82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3299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3" grpId="0" build="p"/>
      <p:bldP spid="3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1791F-F826-6A18-BCA3-9E2B3DEC2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4082" y="1590738"/>
            <a:ext cx="7323836" cy="743753"/>
          </a:xfrm>
        </p:spPr>
        <p:txBody>
          <a:bodyPr/>
          <a:lstStyle/>
          <a:p>
            <a:r>
              <a:rPr lang="en-US" dirty="0"/>
              <a:t>How Suraksha will look like</a:t>
            </a:r>
            <a:endParaRPr lang="en-IN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D5EE878-8C0D-59A9-9106-E1EFA9909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CCE4FE3-837B-4EF9-6D1C-C6EE67672D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E7FBD4-3264-8AB1-C78E-EAAD552EEB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222" b="12593"/>
          <a:stretch/>
        </p:blipFill>
        <p:spPr>
          <a:xfrm>
            <a:off x="4552950" y="1098153"/>
            <a:ext cx="3086100" cy="52933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B10BD9-53E4-1507-521F-D82E999928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635" t="41925" r="6910" b="33656"/>
          <a:stretch/>
        </p:blipFill>
        <p:spPr>
          <a:xfrm>
            <a:off x="4746495" y="3128909"/>
            <a:ext cx="2699009" cy="16746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132E5E8-AD8B-E28D-DC91-0045B62BF0D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450" t="42585" r="6636" b="34850"/>
          <a:stretch/>
        </p:blipFill>
        <p:spPr>
          <a:xfrm>
            <a:off x="4763263" y="2713119"/>
            <a:ext cx="2682241" cy="1547522"/>
          </a:xfrm>
          <a:prstGeom prst="rect">
            <a:avLst/>
          </a:prstGeom>
        </p:spPr>
      </p:pic>
      <p:sp>
        <p:nvSpPr>
          <p:cNvPr id="22" name="Arrow: Striped Right 21">
            <a:extLst>
              <a:ext uri="{FF2B5EF4-FFF2-40B4-BE49-F238E27FC236}">
                <a16:creationId xmlns:a16="http://schemas.microsoft.com/office/drawing/2014/main" id="{24BACC38-E7C9-0545-AF51-C806D2398F00}"/>
              </a:ext>
            </a:extLst>
          </p:cNvPr>
          <p:cNvSpPr/>
          <p:nvPr/>
        </p:nvSpPr>
        <p:spPr>
          <a:xfrm rot="8337977">
            <a:off x="7169402" y="3172969"/>
            <a:ext cx="1391793" cy="1143728"/>
          </a:xfrm>
          <a:prstGeom prst="stripedRightArrow">
            <a:avLst/>
          </a:prstGeom>
          <a:solidFill>
            <a:srgbClr val="E8091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Striped Right 22">
            <a:extLst>
              <a:ext uri="{FF2B5EF4-FFF2-40B4-BE49-F238E27FC236}">
                <a16:creationId xmlns:a16="http://schemas.microsoft.com/office/drawing/2014/main" id="{02FBC9C7-B0B8-5F26-710E-E214A9127DDC}"/>
              </a:ext>
            </a:extLst>
          </p:cNvPr>
          <p:cNvSpPr/>
          <p:nvPr/>
        </p:nvSpPr>
        <p:spPr>
          <a:xfrm rot="2651862">
            <a:off x="3454910" y="1093071"/>
            <a:ext cx="1737360" cy="1250869"/>
          </a:xfrm>
          <a:prstGeom prst="stripedRightArrow">
            <a:avLst/>
          </a:prstGeom>
          <a:solidFill>
            <a:srgbClr val="B0205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D50AF54-1492-F379-78F2-A7EE719681B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131" t="44773" r="6310" b="37821"/>
          <a:stretch/>
        </p:blipFill>
        <p:spPr>
          <a:xfrm>
            <a:off x="4737867" y="2914576"/>
            <a:ext cx="2733032" cy="11937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9E42714-C2C0-F3E8-639A-B50DB11DC99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5866" t="39931" r="4861" b="32217"/>
          <a:stretch/>
        </p:blipFill>
        <p:spPr>
          <a:xfrm>
            <a:off x="4789551" y="2743672"/>
            <a:ext cx="2755050" cy="19100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F11B3AB-056F-6CFE-B4B0-222291FE202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49713" b="2188"/>
          <a:stretch/>
        </p:blipFill>
        <p:spPr>
          <a:xfrm>
            <a:off x="4624026" y="2095490"/>
            <a:ext cx="3086100" cy="329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26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2" grpId="0" animBg="1"/>
      <p:bldP spid="22" grpId="1" animBg="1"/>
      <p:bldP spid="23" grpId="0" animBg="1"/>
      <p:bldP spid="2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38FEDDED-CB8D-43EC-BAB6-6DB72148B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218" y="690802"/>
            <a:ext cx="4936277" cy="575890"/>
          </a:xfrm>
        </p:spPr>
        <p:txBody>
          <a:bodyPr/>
          <a:lstStyle/>
          <a:p>
            <a:r>
              <a:rPr lang="en-US" dirty="0"/>
              <a:t>Product Overview</a:t>
            </a:r>
          </a:p>
        </p:txBody>
      </p:sp>
      <p:pic>
        <p:nvPicPr>
          <p:cNvPr id="42" name="Picture Placeholder 41" descr="box icon">
            <a:extLst>
              <a:ext uri="{FF2B5EF4-FFF2-40B4-BE49-F238E27FC236}">
                <a16:creationId xmlns:a16="http://schemas.microsoft.com/office/drawing/2014/main" id="{7A0C5CE6-9CA6-4807-B23A-A4F89C0310D2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/>
          <a:srcRect l="375" r="37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E239EA0A-BE2A-46D5-876A-5614B0A7CF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90069" y="2568679"/>
            <a:ext cx="3008631" cy="348162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92FDC44E-20CB-4210-8DA6-F83A46B395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90069" y="2861988"/>
            <a:ext cx="3008630" cy="636682"/>
          </a:xfrm>
        </p:spPr>
        <p:txBody>
          <a:bodyPr/>
          <a:lstStyle/>
          <a:p>
            <a:r>
              <a:rPr lang="en-ZA" dirty="0"/>
              <a:t>Our Wristband “</a:t>
            </a:r>
            <a:r>
              <a:rPr lang="en-ZA" dirty="0" err="1"/>
              <a:t>Curetta</a:t>
            </a:r>
            <a:r>
              <a:rPr lang="en-ZA" dirty="0"/>
              <a:t>” is Very Stylish unlike our competitors who focus more on functionality   </a:t>
            </a:r>
            <a:endParaRPr lang="en-US" dirty="0"/>
          </a:p>
        </p:txBody>
      </p:sp>
      <p:pic>
        <p:nvPicPr>
          <p:cNvPr id="43" name="Picture Placeholder 42" descr="market icon">
            <a:extLst>
              <a:ext uri="{FF2B5EF4-FFF2-40B4-BE49-F238E27FC236}">
                <a16:creationId xmlns:a16="http://schemas.microsoft.com/office/drawing/2014/main" id="{68703471-66FD-4701-B79F-C054E717F50D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4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1C9BBBD5-3078-4A97-8E7D-F5F839845B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913979" y="2568679"/>
            <a:ext cx="3008631" cy="348162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96" name="Text Placeholder 95">
            <a:extLst>
              <a:ext uri="{FF2B5EF4-FFF2-40B4-BE49-F238E27FC236}">
                <a16:creationId xmlns:a16="http://schemas.microsoft.com/office/drawing/2014/main" id="{CDBDA856-8CC1-449E-B621-022F99358F0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13979" y="2861988"/>
            <a:ext cx="3008630" cy="636682"/>
          </a:xfrm>
        </p:spPr>
        <p:txBody>
          <a:bodyPr/>
          <a:lstStyle/>
          <a:p>
            <a:r>
              <a:rPr lang="en-ZA" dirty="0"/>
              <a:t>First beautifully designed product that's both stylish and functional​</a:t>
            </a:r>
          </a:p>
        </p:txBody>
      </p:sp>
      <p:pic>
        <p:nvPicPr>
          <p:cNvPr id="45" name="Picture Placeholder 44" descr="clipboard with check list icon">
            <a:extLst>
              <a:ext uri="{FF2B5EF4-FFF2-40B4-BE49-F238E27FC236}">
                <a16:creationId xmlns:a16="http://schemas.microsoft.com/office/drawing/2014/main" id="{C8D7F118-FF46-4EA6-8CB0-7A7F32EA9B67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5"/>
          <a:srcRect l="375" r="37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3A32E54C-621B-48BA-A803-164046E2AE6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190069" y="5044309"/>
            <a:ext cx="3008631" cy="348162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01AED438-7299-4DC8-9DD9-BA1D41DA96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190069" y="5337618"/>
            <a:ext cx="3008630" cy="636682"/>
          </a:xfrm>
        </p:spPr>
        <p:txBody>
          <a:bodyPr/>
          <a:lstStyle/>
          <a:p>
            <a:r>
              <a:rPr lang="en-ZA" dirty="0"/>
              <a:t>Conducted testing with School students in the area​</a:t>
            </a:r>
          </a:p>
        </p:txBody>
      </p:sp>
      <p:pic>
        <p:nvPicPr>
          <p:cNvPr id="44" name="Picture Placeholder 43" descr="two people talking icon">
            <a:extLst>
              <a:ext uri="{FF2B5EF4-FFF2-40B4-BE49-F238E27FC236}">
                <a16:creationId xmlns:a16="http://schemas.microsoft.com/office/drawing/2014/main" id="{32FDE888-33A7-493E-A23F-0EAAB9E10952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>
          <a:blip r:embed="rId6"/>
          <a:srcRect t="131" b="131"/>
          <a:stretch>
            <a:fillRect/>
          </a:stretch>
        </p:blipFill>
        <p:spPr>
          <a:xfrm>
            <a:off x="7906631" y="4298696"/>
            <a:ext cx="603504" cy="603504"/>
          </a:xfrm>
          <a:prstGeom prst="rect">
            <a:avLst/>
          </a:prstGeom>
        </p:spPr>
      </p:pic>
      <p:sp>
        <p:nvSpPr>
          <p:cNvPr id="101" name="Text Placeholder 100">
            <a:extLst>
              <a:ext uri="{FF2B5EF4-FFF2-40B4-BE49-F238E27FC236}">
                <a16:creationId xmlns:a16="http://schemas.microsoft.com/office/drawing/2014/main" id="{9B8F2F1C-23A5-48F0-83ED-64D9A8A3E43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913980" y="5047681"/>
            <a:ext cx="3008631" cy="348162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100" name="Text Placeholder 99">
            <a:extLst>
              <a:ext uri="{FF2B5EF4-FFF2-40B4-BE49-F238E27FC236}">
                <a16:creationId xmlns:a16="http://schemas.microsoft.com/office/drawing/2014/main" id="{16B8F8D8-59B2-406F-94E0-04DFD90B8D0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913980" y="5340990"/>
            <a:ext cx="3008630" cy="636682"/>
          </a:xfrm>
        </p:spPr>
        <p:txBody>
          <a:bodyPr/>
          <a:lstStyle/>
          <a:p>
            <a:r>
              <a:rPr lang="en-ZA" dirty="0"/>
              <a:t>Designed with the help and input of experts in the field ​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5EC8A42-193D-43A9-B162-8977ADBDB3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DD70FC9-BBF2-4AF1-9A64-0FB9216835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8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76" grpId="0" build="p"/>
      <p:bldP spid="77" grpId="0" build="p"/>
      <p:bldP spid="99" grpId="0" build="p"/>
      <p:bldP spid="98" grpId="0" build="p"/>
      <p:bldP spid="101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Custom 18">
      <a:dk1>
        <a:sysClr val="windowText" lastClr="000000"/>
      </a:dk1>
      <a:lt1>
        <a:sysClr val="window" lastClr="FFFFFF"/>
      </a:lt1>
      <a:dk2>
        <a:srgbClr val="140A59"/>
      </a:dk2>
      <a:lt2>
        <a:srgbClr val="E7E6E6"/>
      </a:lt2>
      <a:accent1>
        <a:srgbClr val="2B0348"/>
      </a:accent1>
      <a:accent2>
        <a:srgbClr val="763788"/>
      </a:accent2>
      <a:accent3>
        <a:srgbClr val="EF050C"/>
      </a:accent3>
      <a:accent4>
        <a:srgbClr val="B01E4C"/>
      </a:accent4>
      <a:accent5>
        <a:srgbClr val="0565FA"/>
      </a:accent5>
      <a:accent6>
        <a:srgbClr val="0BE1FF"/>
      </a:accent6>
      <a:hlink>
        <a:srgbClr val="0563C1"/>
      </a:hlink>
      <a:folHlink>
        <a:srgbClr val="954F72"/>
      </a:folHlink>
    </a:clrScheme>
    <a:fontScheme name="Custom 15">
      <a:majorFont>
        <a:latin typeface="Century Gothic Bold"/>
        <a:ea typeface=""/>
        <a:cs typeface=""/>
      </a:majorFont>
      <a:minorFont>
        <a:latin typeface="Dayton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3B034D-ACEF-4C52-A048-622E130B9A2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3089DF1-5746-46EC-AE4D-E0FEEFA364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8D07AFA-56ED-494E-AC96-7D874BD7F8D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TM56488565</Template>
  <TotalTime>0</TotalTime>
  <Words>597</Words>
  <Application>Microsoft Office PowerPoint</Application>
  <PresentationFormat>Widescreen</PresentationFormat>
  <Paragraphs>99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Century Gothic Bold</vt:lpstr>
      <vt:lpstr>Courier New</vt:lpstr>
      <vt:lpstr>Daytona Pro Light</vt:lpstr>
      <vt:lpstr>Montserrat</vt:lpstr>
      <vt:lpstr>Office Theme</vt:lpstr>
      <vt:lpstr>Suraksha</vt:lpstr>
      <vt:lpstr>What is Suraksha?</vt:lpstr>
      <vt:lpstr>Features</vt:lpstr>
      <vt:lpstr>How is Suraksha different</vt:lpstr>
      <vt:lpstr>How is Suraksha different</vt:lpstr>
      <vt:lpstr>How is Suraksha different</vt:lpstr>
      <vt:lpstr>How is Suraksha different</vt:lpstr>
      <vt:lpstr>How Suraksha will look like</vt:lpstr>
      <vt:lpstr>Product Overview</vt:lpstr>
      <vt:lpstr>Product Benefits</vt:lpstr>
      <vt:lpstr>Our competition</vt:lpstr>
      <vt:lpstr>Our competition graphic </vt:lpstr>
      <vt:lpstr>Try our app For yourself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2021-05-30T19:37:17Z</dcterms:created>
  <dcterms:modified xsi:type="dcterms:W3CDTF">2024-11-16T19:11:36Z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